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58" r:id="rId5"/>
    <p:sldId id="260" r:id="rId6"/>
    <p:sldId id="259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1399EAC-D06F-4123-804E-F53CB2260BC4}" type="datetimeFigureOut">
              <a:rPr lang="en-US" smtClean="0"/>
              <a:t>4/18/19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9EA7087-EF12-4E7E-8ED3-AFA70AF3D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79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5067736-E927-4799-9387-F153561A6192}" type="datetimeFigureOut">
              <a:rPr lang="en-US" smtClean="0"/>
              <a:t>4/18/19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A065A28-0073-43D2-B871-3E006089C1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8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5A28-0073-43D2-B871-3E006089C1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5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5A28-0073-43D2-B871-3E006089C1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36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5A28-0073-43D2-B871-3E006089C1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13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65A28-0073-43D2-B871-3E006089C1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7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6E91-9A2D-419D-9912-C149C6202940}" type="datetime1">
              <a:rPr lang="en-US" smtClean="0"/>
              <a:t>4/18/19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9F4F-41B3-4A45-BD5D-5C62D87A896D}" type="datetime1">
              <a:rPr lang="en-US" smtClean="0"/>
              <a:t>4/18/19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B595-2604-44EB-95A8-A908BE7C3993}" type="datetime1">
              <a:rPr lang="en-US" smtClean="0"/>
              <a:t>4/18/19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EF93E-F770-4A1B-8BFB-C6F637D1C800}" type="datetime1">
              <a:rPr lang="en-US" smtClean="0"/>
              <a:t>4/18/19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4E4C5-4446-486C-8B9B-4F4F1ACFF38A}" type="datetime1">
              <a:rPr lang="en-US" smtClean="0"/>
              <a:t>4/18/19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64B94-2E9C-4152-95B8-09E6D70091B8}" type="datetime1">
              <a:rPr lang="en-US" smtClean="0"/>
              <a:t>4/18/19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7C30-382B-481D-8283-7E5FF8094CCF}" type="datetime1">
              <a:rPr lang="en-US" smtClean="0"/>
              <a:t>4/18/19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BA176-1D1A-433D-8EBD-333A13D95073}" type="datetime1">
              <a:rPr lang="en-US" smtClean="0"/>
              <a:t>4/18/19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9DB7-1810-4A16-95C1-74EE4D340756}" type="datetime1">
              <a:rPr lang="en-US" smtClean="0"/>
              <a:t>4/18/19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C919-013E-461C-856D-5FBF45EE4CD2}" type="datetime1">
              <a:rPr lang="en-US" smtClean="0"/>
              <a:t>4/18/19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E05C2-B409-42C9-BA55-E695FA28DCB0}" type="datetime1">
              <a:rPr lang="en-US" smtClean="0"/>
              <a:t>4/18/19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DA31D-AE77-4636-B896-970747B3DE9B}" type="datetime1">
              <a:rPr lang="en-US" smtClean="0"/>
              <a:t>4/18/19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C52F9-5BBC-4C2C-A8EE-CDB84467DB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Hartford Central School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dirty="0" smtClean="0"/>
              <a:t>Smart Schools Bond Act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HARTFORD CENTRAL SCHOOL DISTRICT</a:t>
            </a:r>
          </a:p>
          <a:p>
            <a:r>
              <a:rPr lang="en-US" dirty="0" smtClean="0"/>
              <a:t>District Office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76225"/>
            <a:ext cx="2046190" cy="1766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HARTFORD CENTRAL SCHOOL DISTRICT </a:t>
            </a:r>
            <a:r>
              <a:rPr lang="en-US" dirty="0" err="1" smtClean="0"/>
              <a:t>District</a:t>
            </a:r>
            <a:r>
              <a:rPr lang="en-US" dirty="0" smtClean="0"/>
              <a:t> Office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81000"/>
            <a:ext cx="8229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latin typeface="Bookman Old Style" pitchFamily="18" charset="0"/>
              </a:rPr>
              <a:t>GENERAL INFORMATION</a:t>
            </a:r>
          </a:p>
          <a:p>
            <a:endParaRPr lang="en-US" sz="2000" dirty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Funds are earmarked for: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School and Community Connectivity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Classroom Learning Technology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Replace/Modernize Transportable Classrooms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High-Tech Security Features</a:t>
            </a:r>
          </a:p>
          <a:p>
            <a:pPr marL="914400" lvl="1" indent="-457200">
              <a:buFont typeface="Wingdings" pitchFamily="2" charset="2"/>
              <a:buChar char="Ø"/>
            </a:pPr>
            <a:endParaRPr lang="en-US" sz="2000" dirty="0" smtClean="0">
              <a:latin typeface="Bookman Old Style" pitchFamily="18" charset="0"/>
            </a:endParaRPr>
          </a:p>
          <a:p>
            <a:pPr lvl="1"/>
            <a:endParaRPr lang="en-US" sz="2000" dirty="0">
              <a:latin typeface="Bookman Old Style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Original Allocation: </a:t>
            </a:r>
            <a:r>
              <a:rPr lang="en-US" sz="2000" dirty="0">
                <a:latin typeface="Bookman Old Style" pitchFamily="18" charset="0"/>
              </a:rPr>
              <a:t>$591,447</a:t>
            </a:r>
          </a:p>
          <a:p>
            <a:endParaRPr lang="en-US" sz="2000" dirty="0" smtClean="0">
              <a:latin typeface="Bookman Old Style" pitchFamily="18" charset="0"/>
            </a:endParaRPr>
          </a:p>
          <a:p>
            <a:pPr marL="914400" lvl="1" indent="-457200">
              <a:buFont typeface="Wingdings" pitchFamily="2" charset="2"/>
              <a:buChar char="Ø"/>
            </a:pPr>
            <a:endParaRPr lang="en-US" sz="2000" dirty="0">
              <a:latin typeface="Bookman Old Style" pitchFamily="18" charset="0"/>
            </a:endParaRP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HARTFORD CENTRAL SCHOOL DISTRICT </a:t>
            </a:r>
            <a:r>
              <a:rPr lang="en-US" dirty="0" err="1" smtClean="0"/>
              <a:t>District</a:t>
            </a:r>
            <a:r>
              <a:rPr lang="en-US" dirty="0" smtClean="0"/>
              <a:t> Office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45770" y="228600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2000" u="sng" dirty="0" smtClean="0">
                <a:latin typeface="Bookman Old Style" panose="02050604050505020204" pitchFamily="18" charset="0"/>
              </a:rPr>
              <a:t>COMPLETED PROJECTS</a:t>
            </a:r>
          </a:p>
          <a:p>
            <a:pPr fontAlgn="base"/>
            <a:endParaRPr lang="en-US" sz="2000" dirty="0">
              <a:latin typeface="Bookman Old Style" panose="02050604050505020204" pitchFamily="18" charset="0"/>
            </a:endParaRPr>
          </a:p>
          <a:p>
            <a:pPr fontAlgn="base"/>
            <a:r>
              <a:rPr lang="en-US" sz="2000" dirty="0" smtClean="0">
                <a:latin typeface="Bookman Old Style" panose="02050604050505020204" pitchFamily="18" charset="0"/>
              </a:rPr>
              <a:t>Project 1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Security Cameras;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Office Vestibule Communication;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Technology Buildings Exterior Communication;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Additional Classroom Telephones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Total Cost: $98,500</a:t>
            </a:r>
          </a:p>
          <a:p>
            <a:pPr fontAlgn="base"/>
            <a:endParaRPr lang="en-US" sz="2000" dirty="0">
              <a:latin typeface="Bookman Old Style" panose="02050604050505020204" pitchFamily="18" charset="0"/>
            </a:endParaRPr>
          </a:p>
          <a:p>
            <a:pPr fontAlgn="base"/>
            <a:r>
              <a:rPr lang="en-US" sz="2000" dirty="0" smtClean="0">
                <a:latin typeface="Bookman Old Style" panose="02050604050505020204" pitchFamily="18" charset="0"/>
              </a:rPr>
              <a:t>Project 2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Interactive Classroom Televisions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Casting Adapters (</a:t>
            </a:r>
            <a:r>
              <a:rPr lang="en-US" sz="2000" i="1" dirty="0" smtClean="0">
                <a:latin typeface="Bookman Old Style" panose="02050604050505020204" pitchFamily="18" charset="0"/>
              </a:rPr>
              <a:t>pending amendment</a:t>
            </a:r>
            <a:r>
              <a:rPr lang="en-US" sz="2000" dirty="0" smtClean="0">
                <a:latin typeface="Bookman Old Style" panose="02050604050505020204" pitchFamily="18" charset="0"/>
              </a:rPr>
              <a:t>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anose="02050604050505020204" pitchFamily="18" charset="0"/>
              </a:rPr>
              <a:t>Total Cost: $154,938.75 (</a:t>
            </a:r>
            <a:r>
              <a:rPr lang="en-US" sz="2000" i="1" dirty="0" smtClean="0">
                <a:latin typeface="Bookman Old Style" panose="02050604050505020204" pitchFamily="18" charset="0"/>
              </a:rPr>
              <a:t>plus a pending amendment</a:t>
            </a:r>
            <a:r>
              <a:rPr lang="en-US" sz="2000" dirty="0" smtClean="0">
                <a:latin typeface="Bookman Old Style" panose="02050604050505020204" pitchFamily="18" charset="0"/>
              </a:rPr>
              <a:t>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US" sz="2000" dirty="0">
              <a:latin typeface="Bookman Old Style" panose="02050604050505020204" pitchFamily="18" charset="0"/>
            </a:endParaRPr>
          </a:p>
          <a:p>
            <a:pPr fontAlgn="base"/>
            <a:r>
              <a:rPr lang="en-US" sz="2000" dirty="0" smtClean="0">
                <a:latin typeface="Bookman Old Style" panose="02050604050505020204" pitchFamily="18" charset="0"/>
              </a:rPr>
              <a:t>Remaining Allotment: +/-$330,000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4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HARTFORD CENTRAL SCHOOL DISTRICT </a:t>
            </a:r>
            <a:r>
              <a:rPr lang="en-US" dirty="0" err="1" smtClean="0"/>
              <a:t>District</a:t>
            </a:r>
            <a:r>
              <a:rPr lang="en-US" dirty="0" smtClean="0"/>
              <a:t> Office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81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latin typeface="Bookman Old Style" pitchFamily="18" charset="0"/>
              </a:rPr>
              <a:t>PROJECT 3</a:t>
            </a:r>
          </a:p>
          <a:p>
            <a:pPr algn="ctr"/>
            <a:endParaRPr lang="en-US" sz="2000" dirty="0" smtClean="0">
              <a:latin typeface="Bookman Old Style" pitchFamily="18" charset="0"/>
            </a:endParaRP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Safety and Security</a:t>
            </a:r>
          </a:p>
          <a:p>
            <a:pPr algn="ctr"/>
            <a:endParaRPr lang="en-US" sz="2000" dirty="0" smtClean="0">
              <a:latin typeface="Bookman Old Style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Internal Access Control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All classroom doors would have key-card access;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Level 8 Bullet-proof glass for reception windows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Tactical Security Film for interior windows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7200" y="32766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man Old Style" pitchFamily="18" charset="0"/>
              </a:rPr>
              <a:t>Project Cost</a:t>
            </a:r>
            <a:r>
              <a:rPr lang="en-US" sz="2000" dirty="0">
                <a:latin typeface="Bookman Old Style" pitchFamily="18" charset="0"/>
              </a:rPr>
              <a:t>s</a:t>
            </a:r>
            <a:endParaRPr lang="en-US" sz="2000" dirty="0" smtClean="0">
              <a:latin typeface="Bookman Old Style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Access Control: Up to $141,895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Security Film and Glass: $55,410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Architect and Electrical Fees: TBD  </a:t>
            </a:r>
            <a:endParaRPr lang="en-US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HARTFORD CENTRAL SCHOOL DISTRICT District Office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49580" y="41148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latin typeface="Bookman Old Style" pitchFamily="18" charset="0"/>
              </a:rPr>
              <a:t>FINAL NOTES</a:t>
            </a:r>
          </a:p>
          <a:p>
            <a:pPr algn="ctr"/>
            <a:endParaRPr lang="en-US" sz="2000" dirty="0" smtClean="0">
              <a:latin typeface="Bookman Old Style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Total Cost: +/- $197,305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Remaining Balance: $132,695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ookman Old Style" pitchFamily="18" charset="0"/>
              </a:rPr>
              <a:t>Timeline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February 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BOE Presentation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March / April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BOE Adoption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Bookman Old Style" pitchFamily="18" charset="0"/>
              </a:rPr>
              <a:t>Early Spring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LOI and Architectural Drawings Submitted to SED</a:t>
            </a:r>
          </a:p>
          <a:p>
            <a:pPr lvl="1"/>
            <a:endParaRPr lang="en-US" sz="2000" dirty="0" smtClean="0">
              <a:latin typeface="Bookman Old Style" pitchFamily="18" charset="0"/>
            </a:endParaRPr>
          </a:p>
          <a:p>
            <a:endParaRPr lang="en-US" sz="2000" dirty="0" smtClean="0">
              <a:latin typeface="Bookman Old Style" pitchFamily="18" charset="0"/>
            </a:endParaRPr>
          </a:p>
          <a:p>
            <a:pPr algn="ctr"/>
            <a:endParaRPr lang="en-US" sz="2000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HARTFORD CENTRAL SCHOOL DISTRICT </a:t>
            </a:r>
            <a:r>
              <a:rPr lang="en-US" dirty="0" err="1" smtClean="0"/>
              <a:t>District</a:t>
            </a:r>
            <a:r>
              <a:rPr lang="en-US" dirty="0" smtClean="0"/>
              <a:t> Office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3528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Bookman Old Style" pitchFamily="18" charset="0"/>
              </a:rPr>
              <a:t>Questions? </a:t>
            </a:r>
          </a:p>
          <a:p>
            <a:pPr algn="ctr"/>
            <a:r>
              <a:rPr lang="en-US" sz="2000" dirty="0" smtClean="0">
                <a:latin typeface="Bookman Old Style" pitchFamily="18" charset="0"/>
              </a:rPr>
              <a:t>Please send an e-mail to </a:t>
            </a:r>
            <a:r>
              <a:rPr lang="en-US" sz="2000" dirty="0" err="1" smtClean="0">
                <a:latin typeface="Bookman Old Style" pitchFamily="18" charset="0"/>
              </a:rPr>
              <a:t>smartschools@hartfordcsd.rog</a:t>
            </a:r>
            <a:endParaRPr lang="en-US" sz="2000" dirty="0" smtClean="0">
              <a:latin typeface="Bookman Old Style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2484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214</Words>
  <Application>Microsoft Macintosh PowerPoint</Application>
  <PresentationFormat>On-screen Show (4:3)</PresentationFormat>
  <Paragraphs>65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Bookman Old Style</vt:lpstr>
      <vt:lpstr>Calibri</vt:lpstr>
      <vt:lpstr>Wingdings</vt:lpstr>
      <vt:lpstr>Office Theme</vt:lpstr>
      <vt:lpstr>Hartford Central School District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Hartford Central School District</dc:title>
  <dc:creator>acook</dc:creator>
  <cp:lastModifiedBy>Microsoft Office User</cp:lastModifiedBy>
  <cp:revision>23</cp:revision>
  <cp:lastPrinted>2019-02-26T23:02:15Z</cp:lastPrinted>
  <dcterms:created xsi:type="dcterms:W3CDTF">2015-12-28T14:26:39Z</dcterms:created>
  <dcterms:modified xsi:type="dcterms:W3CDTF">2019-04-18T14:01:14Z</dcterms:modified>
</cp:coreProperties>
</file>